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6" r:id="rId3"/>
    <p:sldId id="257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65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dec Pro ExtraBold" panose="020B0604020202020204" charset="0"/>
      <p:regular r:id="rId21"/>
    </p:embeddedFont>
    <p:embeddedFont>
      <p:font typeface="Montserrat" panose="00000500000000000000" pitchFamily="2" charset="-52"/>
      <p:regular r:id="rId22"/>
    </p:embeddedFont>
    <p:embeddedFont>
      <p:font typeface="Montserrat Bold" panose="00000800000000000000" charset="-52"/>
      <p:regular r:id="rId23"/>
    </p:embeddedFont>
    <p:embeddedFont>
      <p:font typeface="Montserrat Bold Italics" panose="020B0604020202020204" charset="-52"/>
      <p:regular r:id="rId24"/>
    </p:embeddedFont>
    <p:embeddedFont>
      <p:font typeface="Open Sans" panose="020B0606030504020204" pitchFamily="34" charset="0"/>
      <p:regular r:id="rId25"/>
    </p:embeddedFont>
    <p:embeddedFont>
      <p:font typeface="Open Sans Extra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528" y="100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123028" y="-2129742"/>
            <a:ext cx="22460076" cy="1702882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419350" y="2587116"/>
            <a:ext cx="12675967" cy="4296093"/>
            <a:chOff x="0" y="0"/>
            <a:chExt cx="16901289" cy="5728123"/>
          </a:xfrm>
        </p:grpSpPr>
        <p:sp>
          <p:nvSpPr>
            <p:cNvPr id="4" name="TextBox 4"/>
            <p:cNvSpPr txBox="1"/>
            <p:nvPr/>
          </p:nvSpPr>
          <p:spPr>
            <a:xfrm>
              <a:off x="0" y="506095"/>
              <a:ext cx="16901289" cy="3425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10"/>
                </a:lnSpc>
              </a:pPr>
              <a:r>
                <a:rPr lang="en-US" sz="8175" dirty="0" err="1">
                  <a:solidFill>
                    <a:srgbClr val="FFFFFF"/>
                  </a:solidFill>
                  <a:latin typeface="Codec Pro ExtraBold"/>
                </a:rPr>
                <a:t>Распознавание</a:t>
              </a:r>
              <a:r>
                <a:rPr lang="en-US" sz="8175" dirty="0">
                  <a:solidFill>
                    <a:srgbClr val="FFFFFF"/>
                  </a:solidFill>
                  <a:latin typeface="Codec Pro ExtraBold"/>
                </a:rPr>
                <a:t> </a:t>
              </a:r>
              <a:r>
                <a:rPr lang="en-US" sz="8175" dirty="0" err="1">
                  <a:solidFill>
                    <a:srgbClr val="FFFFFF"/>
                  </a:solidFill>
                  <a:latin typeface="Codec Pro ExtraBold"/>
                </a:rPr>
                <a:t>фейковых</a:t>
              </a:r>
              <a:r>
                <a:rPr lang="en-US" sz="8175" dirty="0">
                  <a:solidFill>
                    <a:srgbClr val="FFFFFF"/>
                  </a:solidFill>
                  <a:latin typeface="Codec Pro ExtraBold"/>
                </a:rPr>
                <a:t> </a:t>
              </a:r>
              <a:r>
                <a:rPr lang="en-US" sz="8175" dirty="0" err="1">
                  <a:solidFill>
                    <a:srgbClr val="FFFFFF"/>
                  </a:solidFill>
                  <a:latin typeface="Codec Pro ExtraBold"/>
                </a:rPr>
                <a:t>новостей</a:t>
              </a:r>
              <a:endParaRPr lang="en-US" sz="8175" dirty="0">
                <a:solidFill>
                  <a:srgbClr val="FFFFFF"/>
                </a:solidFill>
                <a:latin typeface="Codec Pro Extra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23223"/>
              <a:ext cx="16901289" cy="1107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07597" y="6563080"/>
            <a:ext cx="10899472" cy="2139950"/>
            <a:chOff x="0" y="0"/>
            <a:chExt cx="14532630" cy="2853267"/>
          </a:xfrm>
        </p:grpSpPr>
        <p:sp>
          <p:nvSpPr>
            <p:cNvPr id="7" name="TextBox 7"/>
            <p:cNvSpPr txBox="1"/>
            <p:nvPr/>
          </p:nvSpPr>
          <p:spPr>
            <a:xfrm>
              <a:off x="0" y="574252"/>
              <a:ext cx="14532630" cy="2279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dirty="0">
                  <a:solidFill>
                    <a:srgbClr val="FFFFFF"/>
                  </a:solidFill>
                  <a:latin typeface="Montserrat Bold"/>
                </a:rPr>
                <a:t>Долженко Анастасия </a:t>
              </a:r>
            </a:p>
            <a:p>
              <a:pPr algn="ctr">
                <a:lnSpc>
                  <a:spcPts val="4620"/>
                </a:lnSpc>
              </a:pP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Махмудов</a:t>
              </a:r>
              <a:r>
                <a:rPr lang="en-US" sz="3300" dirty="0">
                  <a:solidFill>
                    <a:srgbClr val="FFFFFF"/>
                  </a:solidFill>
                  <a:latin typeface="Montserrat Bold"/>
                </a:rPr>
                <a:t> </a:t>
              </a: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Михаил</a:t>
              </a:r>
              <a:endParaRPr lang="en-US" sz="3300" dirty="0">
                <a:solidFill>
                  <a:srgbClr val="FFFFFF"/>
                </a:solidFill>
                <a:latin typeface="Montserrat Bold"/>
              </a:endParaRPr>
            </a:p>
            <a:p>
              <a:pPr algn="ctr">
                <a:lnSpc>
                  <a:spcPts val="4620"/>
                </a:lnSpc>
              </a:pP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Научный</a:t>
              </a:r>
              <a:r>
                <a:rPr lang="en-US" sz="3300" dirty="0">
                  <a:solidFill>
                    <a:srgbClr val="FFFFFF"/>
                  </a:solidFill>
                  <a:latin typeface="Montserrat Bold"/>
                </a:rPr>
                <a:t> </a:t>
              </a: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руководитель</a:t>
              </a:r>
              <a:r>
                <a:rPr lang="en-US" sz="3300" dirty="0">
                  <a:solidFill>
                    <a:srgbClr val="FFFFFF"/>
                  </a:solidFill>
                  <a:latin typeface="Montserrat Bold"/>
                </a:rPr>
                <a:t>: </a:t>
              </a: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Дубровина</a:t>
              </a:r>
              <a:r>
                <a:rPr lang="en-US" sz="3300" dirty="0">
                  <a:solidFill>
                    <a:srgbClr val="FFFFFF"/>
                  </a:solidFill>
                  <a:latin typeface="Montserrat Bold"/>
                </a:rPr>
                <a:t> </a:t>
              </a:r>
              <a:r>
                <a:rPr lang="en-US" sz="3300" dirty="0" err="1">
                  <a:solidFill>
                    <a:srgbClr val="FFFFFF"/>
                  </a:solidFill>
                  <a:latin typeface="Montserrat Bold"/>
                </a:rPr>
                <a:t>Марина</a:t>
              </a:r>
              <a:endParaRPr lang="en-US" sz="3300" dirty="0">
                <a:solidFill>
                  <a:srgbClr val="FFFFFF"/>
                </a:solidFill>
                <a:latin typeface="Montserrat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14532630" cy="475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2737685" y="6563080"/>
            <a:ext cx="12039296" cy="0"/>
          </a:xfrm>
          <a:prstGeom prst="line">
            <a:avLst/>
          </a:prstGeom>
          <a:ln w="476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B4E2834-2087-44B2-8323-0E68B0975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27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0B39BD-BD38-4C24-BE8A-E0ABE9AA6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43D8D0-0782-466C-B455-DA1581F66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2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877032E-6633-4256-88F0-A5230551E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430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AE94D48-71AC-4994-91A0-850667D05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34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2C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812510" y="4130618"/>
            <a:ext cx="10024456" cy="792843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42545" y="3968693"/>
            <a:ext cx="1380291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Спасибо за внимание!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1A736A-E352-43B1-85E2-216AF30A4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4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128803">
            <a:off x="3490069" y="2236339"/>
            <a:ext cx="11103738" cy="581432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60900"/>
            <a:ext cx="12077270" cy="1831087"/>
            <a:chOff x="0" y="0"/>
            <a:chExt cx="16103026" cy="2441450"/>
          </a:xfrm>
        </p:grpSpPr>
        <p:sp>
          <p:nvSpPr>
            <p:cNvPr id="4" name="TextBox 4"/>
            <p:cNvSpPr txBox="1"/>
            <p:nvPr/>
          </p:nvSpPr>
          <p:spPr>
            <a:xfrm>
              <a:off x="0" y="-123825"/>
              <a:ext cx="16103026" cy="1848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86"/>
                </a:lnSpc>
              </a:pPr>
              <a:r>
                <a:rPr lang="en-US" sz="8488">
                  <a:solidFill>
                    <a:srgbClr val="FFFFFF"/>
                  </a:solidFill>
                  <a:latin typeface="Codec Pro ExtraBold"/>
                </a:rPr>
                <a:t>Актуальность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835493"/>
              <a:ext cx="16103026" cy="6139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01"/>
                </a:lnSpc>
              </a:pPr>
              <a:r>
                <a:rPr lang="en-US" sz="2923">
                  <a:solidFill>
                    <a:srgbClr val="FFFFFF"/>
                  </a:solidFill>
                  <a:latin typeface="Montserrat"/>
                </a:rPr>
                <a:t>Глобальная проблема фейков и почему наш проект полезен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16955" y="7050255"/>
            <a:ext cx="5950380" cy="2208045"/>
            <a:chOff x="0" y="0"/>
            <a:chExt cx="7933839" cy="2944060"/>
          </a:xfrm>
        </p:grpSpPr>
        <p:sp>
          <p:nvSpPr>
            <p:cNvPr id="7" name="TextBox 7"/>
            <p:cNvSpPr txBox="1"/>
            <p:nvPr/>
          </p:nvSpPr>
          <p:spPr>
            <a:xfrm>
              <a:off x="0" y="1401645"/>
              <a:ext cx="7933839" cy="1542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Montserrat"/>
                </a:rPr>
                <a:t>Инструмент для защиты от обмана в интернете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22343"/>
              <a:ext cx="7933839" cy="1235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52"/>
                </a:lnSpc>
              </a:pPr>
              <a:r>
                <a:rPr lang="en-US" sz="5424">
                  <a:solidFill>
                    <a:srgbClr val="FFFFFF"/>
                  </a:solidFill>
                  <a:latin typeface="Codec Pro ExtraBold"/>
                </a:rPr>
                <a:t>01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041938" y="7027395"/>
            <a:ext cx="8128063" cy="2230905"/>
            <a:chOff x="0" y="0"/>
            <a:chExt cx="10837418" cy="29745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432125"/>
              <a:ext cx="10837418" cy="1542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680"/>
                </a:lnSpc>
              </a:pPr>
              <a:r>
                <a:rPr lang="en-US" sz="3600">
                  <a:solidFill>
                    <a:srgbClr val="FFFFFF"/>
                  </a:solidFill>
                  <a:latin typeface="Montserrat"/>
                </a:rPr>
                <a:t>Продвижение в решении глобальной проблемы фейков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22343"/>
              <a:ext cx="10837418" cy="1235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052"/>
                </a:lnSpc>
              </a:pPr>
              <a:r>
                <a:rPr lang="en-US" sz="5424">
                  <a:solidFill>
                    <a:srgbClr val="FFFFFF"/>
                  </a:solidFill>
                  <a:latin typeface="Codec Pro ExtraBold"/>
                </a:rPr>
                <a:t>02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11469" y="3029718"/>
            <a:ext cx="16158533" cy="1251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Montserrat Bold Italics"/>
              </a:rPr>
              <a:t>Раньше </a:t>
            </a:r>
            <a:r>
              <a:rPr lang="en-US" sz="3599">
                <a:solidFill>
                  <a:srgbClr val="FFFFFF"/>
                </a:solidFill>
                <a:latin typeface="Montserrat"/>
              </a:rPr>
              <a:t>-&gt; много ложной информации, вынужденная «ручная» сверка представленных в интернете фактов 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547235"/>
            <a:ext cx="16141301" cy="1163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Montserrat Bold Italics"/>
              </a:rPr>
              <a:t>Сейчас </a:t>
            </a:r>
            <a:r>
              <a:rPr lang="en-US" sz="3599">
                <a:solidFill>
                  <a:srgbClr val="FFFFFF"/>
                </a:solidFill>
                <a:latin typeface="Montserrat"/>
              </a:rPr>
              <a:t>-&gt; комплексный подход к решению задачи, автоматизация процесса с помощью технологий ИИ, машинного обучения 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348375" y="6140300"/>
            <a:ext cx="938712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Чем полезен наш проект?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A75E20-C8A7-43AA-ACDF-05E800FB9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636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документ, квитанция&#10;&#10;Автоматически созданное описание">
            <a:extLst>
              <a:ext uri="{FF2B5EF4-FFF2-40B4-BE49-F238E27FC236}">
                <a16:creationId xmlns:a16="http://schemas.microsoft.com/office/drawing/2014/main" id="{2B523C73-88EF-48BC-A15F-C01AC99B7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51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5F2B6F-BAED-414B-82B9-3BA7A9D7B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82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C7E9A1FC-4C5A-4637-AD70-CA9D69E19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20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9C0971-9E83-4CF5-8FA0-AD72A2378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5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43FD89-03BF-43BB-9853-9BC7253DD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03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77</Words>
  <Application>Microsoft Office PowerPoint</Application>
  <PresentationFormat>Произвольный</PresentationFormat>
  <Paragraphs>14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Calibri</vt:lpstr>
      <vt:lpstr>Open Sans Extra Bold</vt:lpstr>
      <vt:lpstr>Montserrat</vt:lpstr>
      <vt:lpstr>Arial</vt:lpstr>
      <vt:lpstr>Montserrat Bold</vt:lpstr>
      <vt:lpstr>Open Sans</vt:lpstr>
      <vt:lpstr>Codec Pro ExtraBold</vt:lpstr>
      <vt:lpstr>Montserrat Bold Italics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Красный и Черный Тонкие ГеометрическиеЛинии Финансовые Советы Финансовая Презентация</dc:title>
  <cp:lastModifiedBy>Долженко Анастасия Тимофеевна dat001_1511</cp:lastModifiedBy>
  <cp:revision>2</cp:revision>
  <dcterms:created xsi:type="dcterms:W3CDTF">2006-08-16T00:00:00Z</dcterms:created>
  <dcterms:modified xsi:type="dcterms:W3CDTF">2022-03-30T20:41:09Z</dcterms:modified>
  <dc:identifier>DAE176RvuRQ</dc:identifier>
</cp:coreProperties>
</file>

<file path=docProps/thumbnail.jpeg>
</file>